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2" r:id="rId6"/>
    <p:sldId id="263" r:id="rId7"/>
    <p:sldId id="267" r:id="rId8"/>
    <p:sldId id="261" r:id="rId9"/>
    <p:sldId id="260" r:id="rId10"/>
    <p:sldId id="259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CA1F"/>
    <a:srgbClr val="800E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8906" autoAdjust="0"/>
  </p:normalViewPr>
  <p:slideViewPr>
    <p:cSldViewPr>
      <p:cViewPr varScale="1">
        <p:scale>
          <a:sx n="110" d="100"/>
          <a:sy n="110" d="100"/>
        </p:scale>
        <p:origin x="-5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2381A4E-CE35-4AC0-AAC1-FBB9676C6E8C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082295A-449D-41BD-ABA4-1DF28C17AB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81A4E-CE35-4AC0-AAC1-FBB9676C6E8C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82295A-449D-41BD-ABA4-1DF28C17AB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2381A4E-CE35-4AC0-AAC1-FBB9676C6E8C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82295A-449D-41BD-ABA4-1DF28C17AB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81A4E-CE35-4AC0-AAC1-FBB9676C6E8C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82295A-449D-41BD-ABA4-1DF28C17AB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2381A4E-CE35-4AC0-AAC1-FBB9676C6E8C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082295A-449D-41BD-ABA4-1DF28C17AB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81A4E-CE35-4AC0-AAC1-FBB9676C6E8C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82295A-449D-41BD-ABA4-1DF28C17AB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81A4E-CE35-4AC0-AAC1-FBB9676C6E8C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82295A-449D-41BD-ABA4-1DF28C17AB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81A4E-CE35-4AC0-AAC1-FBB9676C6E8C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82295A-449D-41BD-ABA4-1DF28C17AB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2381A4E-CE35-4AC0-AAC1-FBB9676C6E8C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82295A-449D-41BD-ABA4-1DF28C17AB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81A4E-CE35-4AC0-AAC1-FBB9676C6E8C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82295A-449D-41BD-ABA4-1DF28C17AB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381A4E-CE35-4AC0-AAC1-FBB9676C6E8C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82295A-449D-41BD-ABA4-1DF28C17AB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2381A4E-CE35-4AC0-AAC1-FBB9676C6E8C}" type="datetimeFigureOut">
              <a:rPr lang="en-US" smtClean="0"/>
              <a:pPr/>
              <a:t>4/25/2011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082295A-449D-41BD-ABA4-1DF28C17AB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ebb.nmu.edu/SiteSections/Search/KeywordSearch.shtml?search=histotechnology&amp;cx=008043451410798037363:ligvx6uvsk4" TargetMode="External"/><Relationship Id="rId2" Type="http://schemas.openxmlformats.org/officeDocument/2006/relationships/hyperlink" Target="http://google.cmich.edu/search?q=histotechnology&amp;x=47&amp;y=16&amp;entqr=0&amp;ud=1&amp;sort=date%3AD%3AL%3Ad1&amp;output=xml_no_dtd&amp;oe=UTF-8&amp;ie=UTF-8&amp;client=default_frontend&amp;proxystylesheet=default_frontend&amp;site=default_collec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akland.edu/apps/searchou/default.aspx?cx=017797428627749203211:osdmnaba-js&amp;cof=FORID:11&amp;ie=UTF-8&amp;q=histotechnology#91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 Me! 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Alexis Teves</a:t>
            </a:r>
          </a:p>
          <a:p>
            <a:r>
              <a:rPr lang="en-US" dirty="0" smtClean="0"/>
              <a:t>BC3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All The Ribbons For Cancer =]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8153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100" dirty="0" smtClean="0"/>
          </a:p>
          <a:p>
            <a:r>
              <a:rPr lang="en-US" sz="2000" dirty="0" smtClean="0"/>
              <a:t>Central Michigan University</a:t>
            </a:r>
          </a:p>
          <a:p>
            <a:pPr>
              <a:buNone/>
            </a:pPr>
            <a:r>
              <a:rPr lang="en-US" sz="1100" dirty="0" smtClean="0">
                <a:hlinkClick r:id="rId2"/>
              </a:rPr>
              <a:t>http://</a:t>
            </a:r>
            <a:r>
              <a:rPr lang="en-US" sz="1100" dirty="0" smtClean="0">
                <a:hlinkClick r:id="rId2"/>
              </a:rPr>
              <a:t>google.cmich.edu/search?q=histotechnology&amp;x=47&amp;y=16&amp;entqr=0&amp;ud=1&amp;sort=date%3AD%3AL%3Ad1&amp;output=xml_no_dtd&amp;oe=UTF-8&amp;ie=UTF-8&amp;client=default_frontend&amp;proxystylesheet=default_frontend&amp;site=default_collection</a:t>
            </a: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r>
              <a:rPr lang="en-US" sz="2000" dirty="0" smtClean="0"/>
              <a:t>Northern </a:t>
            </a:r>
            <a:r>
              <a:rPr lang="en-US" sz="2000" dirty="0" smtClean="0"/>
              <a:t>University</a:t>
            </a:r>
          </a:p>
          <a:p>
            <a:pPr>
              <a:buNone/>
            </a:pPr>
            <a:r>
              <a:rPr lang="en-US" sz="1100" dirty="0" smtClean="0">
                <a:hlinkClick r:id="rId3"/>
              </a:rPr>
              <a:t>http://webb.nmu.edu/SiteSections/Search/KeywordSearch.shtml?search=histotechnology&amp;cx=008043451410798037363:ligvx6uvsk4</a:t>
            </a: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r>
              <a:rPr lang="en-US" sz="2000" dirty="0" smtClean="0"/>
              <a:t>Oakland University</a:t>
            </a:r>
          </a:p>
          <a:p>
            <a:pPr>
              <a:buNone/>
            </a:pPr>
            <a:r>
              <a:rPr lang="en-US" sz="1100" dirty="0" smtClean="0">
                <a:hlinkClick r:id="rId4"/>
              </a:rPr>
              <a:t>http://www.oakland.edu/apps/searchou/default.aspx?cx=017797428627749203211:osdmnaba-js&amp;cof=FORID:11&amp;ie=UTF-8&amp;q=histotechnology#913</a:t>
            </a:r>
            <a:endParaRPr lang="en-US" sz="11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Important…</a:t>
            </a:r>
            <a:br>
              <a:rPr lang="en-US" dirty="0" smtClean="0"/>
            </a:br>
            <a:r>
              <a:rPr lang="en-US" sz="1800" dirty="0" smtClean="0"/>
              <a:t>What  I want to do???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 get out of school I want to check for cancer cells. But before I get out of school I am going to the Capital Area Career Center to study Histotechnology or be a Histologist.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8100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467600" cy="701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Histotechnology?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Histotechnology is the preparation of tissue for examination under a microscope, as a field of study and practice. Which is what the Histologist does. The specialty subject within the profession of Biomedical Science, is often called Medical Laboratory Science or Medical Laboratory Technology.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218" name="Picture 2" descr="http://www.nsh.org/sites/default/files/images/sept%202010%20Henwood%20f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038600"/>
            <a:ext cx="3276600" cy="24525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 have to have in order to do my career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Since I am interested in being a Histologist. The High school courses I should take are algebra, geometry, biology, chemistry, physics, computer skills, English, health occupations or medical professions education, and physical education. I also have to have a high school diploma or equivalent.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583559"/>
            <a:ext cx="4495800" cy="327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Before I actually get the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          People interested in the career they must first obtain a baccalaureate degree in Histotechnology or an approved major. They must then receive at least one year of training in a histopathology laboratory under a certified pathologist. In addition to these educational requirements, students are expected to pass an examination given by the American Society of Clinical Pathologists or ASCP. 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495800"/>
            <a:ext cx="4114800" cy="204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Universitys</a:t>
            </a:r>
            <a:r>
              <a:rPr lang="en-US" dirty="0" smtClean="0"/>
              <a:t> </a:t>
            </a:r>
            <a:r>
              <a:rPr lang="en-US" dirty="0" smtClean="0"/>
              <a:t>in Michigan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239000" cy="484632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Northern Michigan University</a:t>
            </a:r>
          </a:p>
          <a:p>
            <a:r>
              <a:rPr lang="en-US" dirty="0" smtClean="0"/>
              <a:t>Oakland University</a:t>
            </a:r>
          </a:p>
          <a:p>
            <a:r>
              <a:rPr lang="en-US" dirty="0" smtClean="0"/>
              <a:t>Central Michigan University</a:t>
            </a:r>
          </a:p>
          <a:p>
            <a:endParaRPr lang="en-US" dirty="0"/>
          </a:p>
        </p:txBody>
      </p:sp>
      <p:sp>
        <p:nvSpPr>
          <p:cNvPr id="6146" name="AutoShape 2" descr="data:image/jpg;base64,/9j/4AAQSkZJRgABAQAAAQABAAD/2wCEAAkGBhQSERUUEhQWFRQWFhwXFxcXGBgYGBgYGBgYFhcYGBgXHCYeHBojGx0XHy8gIycpLCwsGB4xNTAqNSYrLCkBCQoKDgwOGg8PGikkHBwsKSksKSwpLCkpKSkpLCwpKSksKSksLCwsKSkpLCksLCwpLCwsLCwpLCwsLCwsLCwpKf/AABEIAMIBBAMBIgACEQEDEQH/xAAcAAABBQEBAQAAAAAAAAAAAAAEAAIDBQYBBwj/xABCEAABAwIEAwUGBQIEBgEFAAABAAIRAyEEEjFBBVFhEyJxgZEGMqGxwfAUQlLR4RXxFiNyggczkqKy0sIkNENEYv/EABkBAAMBAQEAAAAAAAAAAAAAAAABAgMEBf/EACkRAAICAQQBBAEEAwAAAAAAAAABAhESAxMhUTEEFEFhIgVxgbEyM0L/2gAMAwEAAhEDEQA/APLn0Bcz1H7JjbKVldvJOr1pEHTaFJkQ5oXKJvomTdSNcN0xhBpJr6I1zXgdfFcpuJtMDrousEn7lAvB00RsPO6NwrrRE7+J80MAN9URQAHnyPLVDJbOvGg7xaCSL6Tr4bI5hp9mO5D5kvzZpBvERAt9VVgiOo5pxq2s6OfiiyaLCkWzMB09Y8NFofZzjLKDajxUNJ8DJkcQCRMZ2x3myLnUGNYKyrBmaIdBPLl9wmdiBMm+gJ+aIyoS8no2D/4pVqLQRTa/O0e+TMiWZpGvumZAM7qkx/tliq4h1ZxE+7NiCc2hsQIgArJMrKekethv8rJt2N3Rc1eIPcS5znFwA1JItFu8TbT0UeHqujuze0z0gz5TKGpVQTpJyxc6HbTXktHwzhIdTeagcA4dzIAT3iYMOMkTaxkSNZSbSVyZGNl/7O4Hs3H8QAyW3kd4gta50ODobIdeYlsWW84M6nRpA05qZiJLSXAaCSXGw9FgPZ3gtU/51V0sPdeC0ZrDKcpGwiPIeI1ns8zD03ZWuJexpAk31cYANyTInawWMPVxnNws2jGjYsMjknqOnUBsNRr81ItzYSSSSAEkkkgBJJJIAS4upIA5CULqSAEkkkgBJJJIA+OqDCdBKLoUAdZA9fCygrYeAC3Q6p9EW3SZi2Q1aQaSmtbJE2CmxTBIInqCojIHelA7OzG6kY8ShQ6U+3MynY2GVX225pUqkiJQWbmm5rpCouKeU6geX8ojHNb2Y0kOG97+SpW1j1lShpNkqJoLwthrHTdTteZgkH53QHaxYW++aJp1Nxt/ZMloKq4fMJkWGkekH71Q1EEusNYtsnnEyIHmD0+iPwdRzgGNFpmLASRufAfNLlAWPsvgJrtzsc5gIc4ZZ7pn+48FrauKp4fEA04pNLcrc5zA5dXS0nkIsNTKqeFB7WF7XwGBrgALusIzT3jlEmIj4pvGqgr4lrabhVY0C4BFwJdLYuSb35rh1NTceH/JaVKzWYbjfauczDjtafZgHVusC0i0unxRGJxFJjg5xzPfmDACBYGLuFyCBqsVS9pOzPY/8qn2nfe1vfc2wvB1EGw/UUFi8ew1HFhOWbTbyIHLSy5tP00oztcL+xynxyeyez3HWEdm4kOkw0hxIG3e3AG60YK8i9keP06D3Pe17iQMhkwf1md4BH7L03h/GW1SQA4REzESdpB1i8L2UnSsITtFikkkg1EkkkgBJJJIASSSSAEkkkgBJJJIASSUpIA+VsZD2yKZv+nbxCpHkt3JBC17qZLBAAM3+lxtKGZwqmRmey8+OvgbrKLOeL+GZ1lQzddxFIkbmNQp62HLAXGBLiADrH3ZMpWEknSbQTyVlePAO3Cd3XvcvvdRtbEbImrWm0D+Vx7Rqfmmgs4ykD8dFx2D0hOp1I2+zv4qSm/cT1QK2NFA6QfL75J9OgbwdPuITjUtM3XRiJQLkZRwUm/oEdQwjWkwZM26jqPFRtdA13UtPvcx1HxKmyWyWplJAiSO7Ya8rjVW3CePsoNhlIdpmJLtZbFmEG0TPqYiFUOuC03iCD4TsjeFViJBpsq2MNcPd5mxF4Bvss5pNUNOgvieJrOgZWUxUa0tawAd2SG7lw0Nk5mFcwgZiARBJsNYMRMtmb9Ew40ZgbCCPdkTF+e3P5aK0xLKfYB/aN7QmDSdOYZp1nU6GYXOnhSqkVVlDiKLdM3hvyMn7lMY1xsHTGm/ihzVcG5YHvTMXG0eBRGHfct1nXpF5ldcboloscNiS1gzNIzS0SCA6CJg8xbfktv7EYfFCpmZ3myA4lwcAIFwM0yAZ8oWDFVxaxodmgy0bB2uYX1sF6Z/w49oX1MlF1OnAaSHtgOMayBv5Cy1TSFFKz0KmDAm59PgnriixGLawS9waOZMJHUTJKoZ7R03Uy9hkge7+byETdQcE4y6oYdpqHEWI5D91GaTS7AvklwFdVgJJJNe8AEna6AHJtSoGgkmANSoaWMDvCAQZ1BuFX8XxziMtNrXZgCCdLnYgEesJN0AVhuMUqjsrHBxgmxFgDF/NS4rF5QCLyYAG+pPwBWGfSe2sw5RSNoykEyZANpBkiI6oqk6owOeXSXkmd2uBMEgDumDExuoz4ti5LSvx/vHvBuljnN4E6AiJXFl8RxB0g1PeInuxGpuC69zJ80lzZyZXB5Lhca4SSYm+hjlpsiX1QACJI3jbpCFa9xGXNlMGI/V5WjbyQzw5hhwJPSbjnPVdKRxoLxhY/8AM4EHcR59P4QjuFfpcOsz9ApMgLCWum/enW2v0UtJ66tOEZeSrYIeDO2eB6/sns4I79Tfj+ysGvUoK32YiyZVDgZH5m/H9lIzhD/1N+P7KylOBRswYs2V44Sf1Njz/ZMqcGJgZh8f2VpmXZT2ICyZXt4Y4QAR11PpZOocPc06tPqrCUgUtiAZATcA4mXPBmZHyvCVDhpHvEazvfobI6V2U9iAZscKTTcw0mdJIE6RJ1TsG4MLi5jakyBmmLiL7z57BRSkCs36TTfYZsFdgSfzdd9eaIp4UjQgfXxUgKcCr9vAHJsbhsNlsSCPNaT2c43Sw47zMzi69jESCAII0N1ng9dlJ+mh9iUmj1fD/wDE3D5DmzZosA2Bpa8mLrJcd9pG1wwio9rmkkjKAJ1kRvrt81lc67nT9vEvdZoMFxhmU9s9xd+UBp15EzYeHRF0/bFweHS20QcgOlxNxzWTlIuWb9HpPkW5I9h4D7YCsxrQHOqGSS6ABfSfCFp6B7t/gZ+O68PwVdjcmdzhDp7uu269d9m+KdtSHNoAPeDvCY359ZXNJKM2jeErQbxLibKDM9Qw34+Q38lj+K+01WsHMptAb3ssh2ZwtlgWLd5K1fGGzTM5C3cVBI/nwWEx0ZQS2bQS2wtaYHOI81za+pjSXyapWV+P4rX7OnUdSqhrYEknI4yNthAHPVXFOrmBqWNRwkdmSxoBABaJ1gBVY44S0MfDWh2YAi36tfG97G3NTYNtzAfOoJtm8BMgSsNfUtJIcI8ltwjEl1QNOanIMVDBkgG07a25QrHFcOqua6S2ILgdbxtlsZ5qlpvdYuNg4AmOYcIA5fVH1+OFoLaZYRAblcCCIEWgyYGqITi1+Zco88DD7O122/8ApqnWo2CNsogXG88yV1B4r2hrEiWD3Rs22thrbxXFvuxXFEYniTYaXSHWdGmaNYi3JFNrQG5HSZmDtaLbjwQ9XFZ3GA4DwiTseiZUqvDhmaDfXePK0Loo46IRXcajiN7EbdYRdMlDOZpLzBuOm26kpuyyZzAfHktIzxRQfSb5eNvTmpmxpIn0+cIDDMdUDnF4blI5y6Tt4eIROG4e5xjOGm5HaWBi+vVaKes/C8mOXDfQQRGq6ChsDUJGU3jTyvHpJ8uqnldGnqZ/wCdq0E/gnzBY6Q3NEXyxObwi8qYcJrdl2vZu7P8AVFuXp1WsqFtQ1NA+jhT/ALqb6LT6td8HdFEab/xme/4bsNb5Oy7GI5e9NtZW9BZmzwisGB5pPyEA5spiDoZT3cDri5o1BoPdOpMD4rS9o3LDS/thgWkAn/LLezE2F82Uk3tKCwVVx/p9zeo6bm8VWx4wgLKClg3u91jjDsth+YzbxsfRTu4LXDg00ngumBlMmLmPBanhD6ZJ7Njmxi2h2Z2aTlqXFrDVc4NhGHEDPTrUWdjWk1HFxPcvkJFiBf0SdJWC54MnV4XVaS11N4IbmILTIaNT4KB1FwDSQQHTlOxixhbhuMDGMqUpdTbhqpb2l3kiozO1x0jYeKpPaei1lPDhhlhbUc3/AEueHAeImPJJdh9FMcM/IH5TlcYDosTyB5p9Xh9RkhzHNggGRoSJA8SFqODMa/C0WOiGl1fyp1Tn/wC0o04gGoHvgZqtAydA52Hdl/7oVUKzH1eD1mlodSeC73RGvQdeihpYV7hLWucJiwm4GYj0utBwTCV2VmGrmDO3uHauflddoNzvfqiuE1KRYzsmOaO2fIc4Ov8Ah33mNEAZqlwyq6magpuLBq4CyhFJ2UvDTlBguiwJ0ErWUsM99aiWGo2l2DBTcwAtByw8OzW1JkakwmYfCD8IKOdmZ9J9QsJ75dIfTIEfpYfVAGZOEeDlLHTlzRF8sTm8IuoQtu9zXlxsH0cL/wBVN9AEf9Lvg5YZhuEgDn4sNaBAl0iTsLaK99muPmi9vZEknWS0AjWCTt0kLKY6p7lhMONzAtCnwWOEQWMAmZgkyeXPzXkeptSbRtG0er8T446u2G5S21gc4kczAP0WTx7S09wPDjBkGWknqbRdyk4NxHtWRkc4ZozFoF9oAiUVicPUa1xDQQbmC68ay3xheU5SzuR3QSlEomUqz6gAdldqD4Ectf5Wh4fVh2UklzRJyA3vprYHkI1VXWrPp5XZQ0h0b6OFwQdItfoEbwnG5zN72gQdIF9xJOqqbbV/A4qmHVGFwkPJabwABA5RrqZ9UP2jMneOU2b3rF5lpveb9EfiO60d5oyyXd2Zkzz02WaxdIkukNAaYIAIdr45YUaT5LlwXNfiDs7opgCbCWmBAsJvrK4q2i4RbMP93Qancrq9CMbVnJJuzyt9ctMyHNJiBBdHP0T2YqcwvFxpcTzHggaWIGoZfwspzjmPHeZDgRHhylbmBJWdlp5ZzH7ghMae5fnPwd9SFPiSMkxvHha3koaLvQq8cosOGgjAs7vMA/FHUq7n6iTAi23NBMrvYCGEw4jMBoY0kbKenjqrSMhAOnc1giD5apR1FFpu7VnM9Pyiei0Zi7afkCSmhyaLNjfpsCfrC4Ct/TRfLfyaqNItv6fWFRzc3eFHtD3j/wAvIHRP+kiyIr8NxDM1FziGtp9tlznIWgTIGk/VWNUtl2I7RmR2E7MDMM+fsxTy5NdQicRxem84hrnNzNonsnSIIfSYHsneHCQPFd1IRS4rhFem5smSXdiIcSZhvd6AhwU39BqNDS6rSYA5wbmqxdrsri3zGythxWl+IxBc9pDHNr07iHPYzLlHOZGn6VBh6xfhaQa7DTD8/bFucFzz7s3Fr+MIpCK1nCKwaHNe2S3tcoqDPEE5sszpPxUlXB18mY1ZIZnydoS8MIF45Ebckc3idOGU/wDLDvwcCqD3muDXdySYvcRr3kqj2uw5NV1F7G0Yp1AQ2sHxDWFoMmDa+yOAsEZ7P1e83tabcgOZpqRDTBJj9JkXUA4RVd2YBDmuL2tIdLRkJz32EX8Edi8W01sYQ5sOow0yIJ/yrDmbH0QnC+JFuFxDMwnu5J175yVMvi3WEAVnbuFg4xcamIOo8CkaxNiSR4nYQPRQArqQwl+MeSCXuJboS4kjwOyjZXI0JG9iddPkmSuSgAluNeG5Q9wbMwCYnnHNM/EOmcxkWBkzy18FCXJpcgAnt3TOYyREyZjSPDomNNwo8yQddAE+KYHANIN5IIAtBHPoh6GJDCctzEXjY/vyRFZxGWxNiLGBJjXohm4OHEOgR4H0IXj6/wDsaN1/jwbH2NfmzZth7ugvcu8vFX1Ou3K5rc0DvEiDJiY6dPFYLh1cBzQS+ToGkAO8SVocJ7Vgh2cR3XAAWAm+k6+a4J6Mm7o69KVRpi41iTHvFwI3g66i4Hp+yf7H0hTzOmWkgAH9QEn0EfBDYzjmbPLe7NpjM212wLbyCq3g3EiahvDe9DdDAa+CRzujFuOI21lZpsLjalQ1XAd1rSZnq0xyNpVbguInLVdVc52UsInfM5x19NUuB4vuVmyQTSqOE3JloJMoj2U4MytRfnktc4TDo90SLeJPwW2hoZ/iZz1K5YRwXiFN7HOdmBznraBGqS0GA4HSpNysaImbgE6AakJL0Y+lpUcj1mfP9GmBJzZotl0Om0qU45sQQLjz/ugH0QDDpaDe3W4nrEKc025bG+wO8LFDaDMQ8QDTO2nM85PJDUCfjKDpUX3ImJ8QrbC4N7z7s3vHhPylaw8jqiXCMJk8gfWLfMKVlJxJbMnQSevXwReAosaHDefhIt6fNGVGsAJYTfKDIbsM0jcDNuPNU5qwBG4YgS8EDKCLagAgRzGa1kM+k4RIIm4ka+Cu8HVzNjP7rXAAgAd7VsnZ3eF+vNDVcO5zBDSWyGydiJJjbUm3gqhq88k0VgKeCmlhHP8AsugrqJHyugpsJAoEOSXGpJqgJAkmhIJgPXZTV1FiOrmZcKSdgdShILoQAoSC6EiUgNFwLF4YDJiXuYHkiWkiR3RlMbSfgi61DDgsPZv94td3TAbNnG1/BVvCvYatjg2pSdlFMxMT3jB/UFr63sFiXhoNeq2BDiAJceZEkDyXnzlFTdnZGFxVGKdhXM92HCSBIIEGJib3gJ+E4F3HPfVDTo1uUkkn0ELcu9hHw0GDDYLofmcdye9EnoAgx7JuZVBe890+52bocBycJF1zPHyvJvGK+Qrg/skK9Gajy0FwlmQAy0Fup/1FZ/ivsY7CYiWEuYQ7JN3f8twuPErXYR9cEuNIg3Fgem0WMgbobHcOr1hmcw5/F0AcpDR6wFlpabXJpKMU6MpgPZ6q1heAZyZCQZJnumw+7Kw4XVqYKn2QoVquY58zBzAEXB5fFaPDcOFNga6i55AjNleCRM32Qvs5xtlWniDkDOzqODR3rtAkF06GQQSvQ0F+XBx+oX4g9P2tfH/2eI9Eld/1eiPeLhMH3HkQQNCG3CS6c/s48JHiD+ENNRznuyAklhMnNrFunuz0VVi8KQ2ZIkxl3i4Wp7XNlY+7hJkPA94RY8j3b20Q+L4Z2lN2WHPmS6Z7oBcbGTaJzCxErzos3+SowUNaRlBGWIJLSHWuI1PzVjSe0tJ2AFi2bkxE6C03OqjqYIZW5HS4iCBczJJi0ARG53UTHsDHS4+8JpjSBOt4mYt1lVYBtQNBdlIc0MaZJDTNjab6k2GsJ+FxmQGwcXElwc0P7re8D62IB0Va7GAiAASXTJkQL92R06SrQY5k1HNGRzmAUwATBy5XODgZG7t5mIUsZWv4kQC3K0NLge6SBmDSCQ2dTPwR/CMZYl4DmxETESYDm3He16IWk6o9pY5rrZXe6SJccrHQLCZgFccxtsoLZcZaBOUCwAJJJPOeaAZY4nC060Zi4OFpDu7fnsPKNOira3CGASHnWD5cr38kTh6JGrsoBg6920aa9J2XOKPc0aOmcs2iQB3YAiRGu+vVbQn8Ml/QL+Ga4RmIjQn63UlHhLXDWOs/uUM3EGdTJRVCQJvpO94V5InwDYnC9nYE6kQbaeKjNUgbwfsqetjA6+8Qd7bodsOkH15SUm+hk1GoHWP7IwYVgGWTBE8z5feypqDHNcCRlG3U/wB1ZMMjOLgHzgbozpchi34JKODDRLZJmIXAB63SbVy3J1vba2irKWKh3yn4qcrJqy2cGubBtBUIpU9r23/hC08V3ztGt/j8kO57i6QcwN+UDWyvNoKZe0cDScYnwO3zRtLgVMjU+X8rO/iy0Ha45a/2Vh/V3MpjIRImeflKtanY0n4Lcez9OPzeP8IzhvDmMmNzyBVLw/jznHvXEDpHVE4rixYCWxIvcKm1JD8Gkp480u62q9sbCY9A5EN9oHDWsT/td/7LBn2gcTJid7JtTixMXieS5OU+BZyPQ/8AE0fnf/3fuun2ja4XqOPQ5ivPqXE3DUz9wrSm4kSh6kl5oW5JGupe0Qb7tRw8M0KR3tET/wDsPHgT+yyCjxFbK0uN4E21U7v0hrVkX54hVdihU/FODG0yACXXLjebjkDKynGMM6rjKTKbXZZaHuM5S6SXknkb87J+D4kHu0IOl+l0eairdx+BznLxIk4jgsj4yt0/KXRv4LiZ2vh8V1V7j6J3CkwQFN01ASculxIIlpEeIPUFMqO7uYG+aMsSGtg6bxpaNxdVvaXmSQ4DN0PIRsJtp4JzMVe47vTW3zWNGxa4t7aVNjg8ZzIIhzSJscxBylhbabG5sqesC8ZgAC50OI0BgwAJ3G55q1/GkUwexa9sw7tLtcZkARcWkWOhVLi6wa57KUdmS11pJkCQAX96xJGuypIETvxZc/O0NkEE5RAMXHdAgabDmTMoisBZxbpAeAHMLfeOV4iA6xPUDRVlNxLszoG8Dujl5FF4fGwf8xoe1xBcZObfQwYJ5wdkgG1CLhkhxIgidjYWttqjW1C6o51QuJGrhBIMAN1PPKgG5w6AWzINrabjlzR9Ki4RnAcwH8r9HObYkAySAAbdBvCEFh1bEU3kNJcHf/lcQC4EkiWiZcIgnUyBoq7itSaQ5NuLEEg2mdCJB663snVMJMugG7gDIDpAkHKTNwonNMQ7NEbjY94T0vPmrihIiwD8rA4Xk6ctke3EiJnQqLD02htoN9x9NlHUAzENJjW228BQ/JnJWzuOod0uGv0sq6m/K7p5AlWdYAtdBO0D5g/BFcN4dSyOqPqDO1zCxt5cQJdIi2tvBWuRrhclcXmIvOoUlCuSSZ9P5VxicFTNR9avWY6YcG07Zi6DFhDYvNlX0sNT7wzQ2SRvvYX+7KnFMuE3HlAhdm7uggmT0BE+Kr6Lu8bT99VoqVGg0tLy42Odo3Mbch9F3GU8I+s40mmkzYTmMxtJt0BSqgdIoBUiTuZ/6ei5haxBOnX7+CMrYBtzJta+hi0j9lDSwrTbb9vqlyCoixFWXt5+ZRbGkAAn72unvwDdc/gdfKykfRHOeVkRYNV4IcPWInxT8XWmQrHB8RYzKC0POneuA3lHO5uoeJPpVKrn0Q5rSSS10WNyQCPyhWpUmTFJvngpATO+nLUc0qleAAOcxfqrnD5cjmQIJmSL+vqg8bg2ucHBoHMA2J5xNvALOy0ot02CtqQRJJ5Qr3DcXBEEaWVbTwEDMII1Im/kpsPTp5oeDlNzlMGOQkQk6K24tO/gvw4lodBDToSLHXfyPoVDiK1iJuqm+WGl8TpJiASdCfuVCMOZkT4FRx8GS04PywrAN7/eNwSRB9ArYVRzHqqTCvy+8zMLwOvlyTw46gG/iiVMmaRdZ/D1CSqe1ed48kkuDIp6OEqRGUi+vMXsbomngHuP5pGkhe0f4RpT+UwkPZCnOjYN1ye/0umd702eUYfB1IAIMSTFrE6mPREjAtPvAT1C9Id7IC9geVyoR7H6d0RuZVL9Q0+hYNGFp8PH6R4RqpG8LYPdYJ2+ytz/AINsIHikPYl28fYVr9Q0ugxkYd2CE3pt6m30SZ3YIY0X0HzsFtKnsbAPeBPLfn+yjb7Fui5BMfEwn7/T+BYy6Mm8tIjXr9hQ1qPIDzHJbH/B7oBiwQtT2RfI7uvJV76JNT6MqMIC2C37sh3cJbcxf0Wyb7Lu0Nua5/hh3P4feyh+tg/kmpmK/pv6REdVz+jQZHO9/wB1tT7Nu8vDooH8HPP9ke6g/klxkZE8Jk3SbwoDfzWpdwNxEgSD0XKfAnxdsfRHuYdixZmjwgc1HT4WAfe+C0zuC1DaI8fqozwp/LQdUb8eycWUR4b5jlp5lcp8Ip8j1+ytA3grzteY+/ilU4O8bI349hUkZ9/CmxAldPDmxfb1V6zhtTknHhbpiPRG7HsVMoKfD2DQXCkq4Jp2iRyhXA4ZU1ymJ5JVOFP5T/aUbq7FTKVmBa0d1PGHEiR4Kw/BuEWUpwL5u1LcXYqZU/g27LpwY5KzGFd+lOGDJEgI3F2FMqG4NoM5bqXshsN0cabv0puUiLIzQqAzSPIeiQpHp5IxonQfeiT2kflRkkFAvZkpKYH/APkpJ5IKPVPxExZsf6k91YcmzpE6c1iW1nRofP8AlRvqujcTylef7T7PU3DdNxBGgC63E3u0dPqsL25jU25k81Mcc4CC4+Up+z+w3EbYYsmNAN73T34gzIyxznwhYQY+LZnCOZTzxKD7ztefTkl7Nj3EbSOTrnmnNqH9Q9LrIN4uCPfImNZsuN4syL1HD73U+1oNyJsG1yAbD7umPduB11+CyxxzTpUN77p7MQf1mIkmfuyXt2LM03aA3gg+S6+oQJgefiqCm8QO/eb33tZIu0AefXzKy2QyLupXJju39VEGtDdLa6KtGIsO/N/PzS/EExDr6/7RaY5kqdkmw2piRFhyGkHn80OcUb5mm/gmuqkn3o+etiu1HtBu6ZE/ujbEdlsCZk+HJNidov8ABPFRpEkzttpOgTe3vaNem1v2RiAwtO4nfoUK8kmINuXhJVoa7QBB+Fuq5+JbrZJIVFS/CH9LvJM7Cdcw5aHWf5V1+MHP71hMGObabnZUm+hYoq2USOfPRQvwxiZ25H7/ALq5djmi/PX0UrOJNkiBEQj8uh4pmfbgqhu0ti9yCnO4c8iJELQt4kwT3Rz+ijPGKe8dJvqjOXQYLszzeFuF7Sfp9hP/AKQ8CADf+FfnjdEQYHTxK4PaCk6NBHxRuT6FhHsoRwJ5Hu6c0qXAHakdengtM3j9GB96bJp4zQN5GkQPBLdn0GEezNHg7xMDr8fv1UX9FqfpWrbxeiSTubX5WU44vRvMeXJG9LoMI9mLbwCofyx4ykth/U6X2UlW/LoW1Hsw8uAgu2/uoiHzfkq7MbC9763Uza5vJI5a+N169MSYS2uW6+YU5xPMfd1W1cSbmdICc6uSBBP8FFMVhfafceK4KzBtHX79UL2u/mkWkmYv+6YBIxLATcxoPCEw12HTlrCYKPMGCIhIwDpY3UsOQhj2TbnpyB3TwW7uEfcoGlSJFgAOad2L9tiB0uLlH8iDWxqHbbap0ZrBwt130lV7mPtA8fhp8fRSgPGhAlFDC30iD714nXdNcH7GT4+n1UIa8/udb/YXcjxP319ICVBwS1DUH5uut+XolSq1HQdev7qN73HW2iidVc0RJE/D7ulj+wcBvaVA4CxjTok7GPFgBJQ7C4jvE8ultvknuc6W2IjaVGNDJH4h4G38Jv4hxtP2YldzjeRe/wAo+qbImGjz+E+pU8dBQ8YgxqdNf2UX4smdfv8AhdZLhBGnXkudnreI+yjjoQmP8bdYtv8AFIVLWJ8ZSdTtOYHT4qZjWgWv/ZTYHRHM+ZUVXDgkGTH9/wCE91U9PvRML+fw59eSBM46i2DBPnrKY3DiNZ8fknZw25E/eqjqYgbA/cXQuSR3Y8/vf5Lpp66iB/ZQHE2PdhcqVzGh/lXjYE9ClJabjfpK4+k60O1nraVHQq9SB/MLnaHaZG3XopcRkzqLhYv+PmuKB1Q+PokpA4PdJ3k/+QXK7Ry3HyXEl2saIMONP9X/ALKekNfFqSSaAZTHe9fmV2m4w775LqSbBCLze591cDja+/0KSSgr4Hzb/d+yIAt98lxJQSgrCju/fVJzfp/8VxJIpBlMaeH1CkqC3l9XJJIfkYJVFx5fVTObLb/qSSQIHpaN8FMR3fX5BcSQAFjDAtz+qbTF/P6pJKEQFRfyPyUBGniEkkPyMdsfFMab+X0KSShCZGPcd5f+SfWFh4/UpJIfkQJVddv3zXGm5SSVknaevmPqujQeB/8AIJJKkURud3W/7fmuYw99/h9Ukko+Rj6xv5JJJKRH/9k="/>
          <p:cNvSpPr>
            <a:spLocks noChangeAspect="1" noChangeArrowheads="1"/>
          </p:cNvSpPr>
          <p:nvPr/>
        </p:nvSpPr>
        <p:spPr bwMode="auto">
          <a:xfrm>
            <a:off x="77788" y="-884238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48" name="AutoShape 4" descr="data:image/jpg;base64,/9j/4AAQSkZJRgABAQAAAQABAAD/2wCEAAkGBhQSERUUEhQWFRQWFhwXFxcXGBgYGBgYGBgYFhcYGBgXHCYeHBojGx0XHy8gIycpLCwsGB4xNTAqNSYrLCkBCQoKDgwOGg8PGikkHBwsKSksKSwpLCkpKSkpLCwpKSksKSksLCwsKSkpLCksLCwpLCwsLCwpLCwsLCwsLCwpKf/AABEIAMIBBAMBIgACEQEDEQH/xAAcAAABBQEBAQAAAAAAAAAAAAAEAAIDBQYBBwj/xABCEAABAwIEAwUGBQIEBgEFAAABAAIRAyEEEjFBBVFhEyJxgZEGMqGxwfAUQlLR4RXxFiNyggczkqKy0sIkNENEYv/EABkBAAMBAQEAAAAAAAAAAAAAAAABAgMEBf/EACkRAAICAQQBBAEEAwAAAAAAAAABAhESAxMhUTEEFEFhIgVxgbEyM0L/2gAMAwEAAhEDEQA/APLn0Bcz1H7JjbKVldvJOr1pEHTaFJkQ5oXKJvomTdSNcN0xhBpJr6I1zXgdfFcpuJtMDrousEn7lAvB00RsPO6NwrrRE7+J80MAN9URQAHnyPLVDJbOvGg7xaCSL6Tr4bI5hp9mO5D5kvzZpBvERAt9VVgiOo5pxq2s6OfiiyaLCkWzMB09Y8NFofZzjLKDajxUNJ8DJkcQCRMZ2x3myLnUGNYKyrBmaIdBPLl9wmdiBMm+gJ+aIyoS8no2D/4pVqLQRTa/O0e+TMiWZpGvumZAM7qkx/tliq4h1ZxE+7NiCc2hsQIgArJMrKekethv8rJt2N3Rc1eIPcS5znFwA1JItFu8TbT0UeHqujuze0z0gz5TKGpVQTpJyxc6HbTXktHwzhIdTeagcA4dzIAT3iYMOMkTaxkSNZSbSVyZGNl/7O4Hs3H8QAyW3kd4gta50ODobIdeYlsWW84M6nRpA05qZiJLSXAaCSXGw9FgPZ3gtU/51V0sPdeC0ZrDKcpGwiPIeI1ns8zD03ZWuJexpAk31cYANyTInawWMPVxnNws2jGjYsMjknqOnUBsNRr81ItzYSSSSAEkkkgBJJJIAS4upIA5CULqSAEkkkgBJJJIA+OqDCdBKLoUAdZA9fCygrYeAC3Q6p9EW3SZi2Q1aQaSmtbJE2CmxTBIInqCojIHelA7OzG6kY8ShQ6U+3MynY2GVX225pUqkiJQWbmm5rpCouKeU6geX8ojHNb2Y0kOG97+SpW1j1lShpNkqJoLwthrHTdTteZgkH53QHaxYW++aJp1Nxt/ZMloKq4fMJkWGkekH71Q1EEusNYtsnnEyIHmD0+iPwdRzgGNFpmLASRufAfNLlAWPsvgJrtzsc5gIc4ZZ7pn+48FrauKp4fEA04pNLcrc5zA5dXS0nkIsNTKqeFB7WF7XwGBrgALusIzT3jlEmIj4pvGqgr4lrabhVY0C4BFwJdLYuSb35rh1NTceH/JaVKzWYbjfauczDjtafZgHVusC0i0unxRGJxFJjg5xzPfmDACBYGLuFyCBqsVS9pOzPY/8qn2nfe1vfc2wvB1EGw/UUFi8ew1HFhOWbTbyIHLSy5tP00oztcL+xynxyeyez3HWEdm4kOkw0hxIG3e3AG60YK8i9keP06D3Pe17iQMhkwf1md4BH7L03h/GW1SQA4REzESdpB1i8L2UnSsITtFikkkg1EkkkgBJJJIASSSSAEkkkgBJJJIASSUpIA+VsZD2yKZv+nbxCpHkt3JBC17qZLBAAM3+lxtKGZwqmRmey8+OvgbrKLOeL+GZ1lQzddxFIkbmNQp62HLAXGBLiADrH3ZMpWEknSbQTyVlePAO3Cd3XvcvvdRtbEbImrWm0D+Vx7Rqfmmgs4ykD8dFx2D0hOp1I2+zv4qSm/cT1QK2NFA6QfL75J9OgbwdPuITjUtM3XRiJQLkZRwUm/oEdQwjWkwZM26jqPFRtdA13UtPvcx1HxKmyWyWplJAiSO7Ya8rjVW3CePsoNhlIdpmJLtZbFmEG0TPqYiFUOuC03iCD4TsjeFViJBpsq2MNcPd5mxF4Bvss5pNUNOgvieJrOgZWUxUa0tawAd2SG7lw0Nk5mFcwgZiARBJsNYMRMtmb9Ew40ZgbCCPdkTF+e3P5aK0xLKfYB/aN7QmDSdOYZp1nU6GYXOnhSqkVVlDiKLdM3hvyMn7lMY1xsHTGm/ihzVcG5YHvTMXG0eBRGHfct1nXpF5ldcboloscNiS1gzNIzS0SCA6CJg8xbfktv7EYfFCpmZ3myA4lwcAIFwM0yAZ8oWDFVxaxodmgy0bB2uYX1sF6Z/w49oX1MlF1OnAaSHtgOMayBv5Cy1TSFFKz0KmDAm59PgnriixGLawS9waOZMJHUTJKoZ7R03Uy9hkge7+byETdQcE4y6oYdpqHEWI5D91GaTS7AvklwFdVgJJJNe8AEna6AHJtSoGgkmANSoaWMDvCAQZ1BuFX8XxziMtNrXZgCCdLnYgEesJN0AVhuMUqjsrHBxgmxFgDF/NS4rF5QCLyYAG+pPwBWGfSe2sw5RSNoykEyZANpBkiI6oqk6owOeXSXkmd2uBMEgDumDExuoz4ti5LSvx/vHvBuljnN4E6AiJXFl8RxB0g1PeInuxGpuC69zJ80lzZyZXB5Lhca4SSYm+hjlpsiX1QACJI3jbpCFa9xGXNlMGI/V5WjbyQzw5hhwJPSbjnPVdKRxoLxhY/8AM4EHcR59P4QjuFfpcOsz9ApMgLCWum/enW2v0UtJ66tOEZeSrYIeDO2eB6/sns4I79Tfj+ysGvUoK32YiyZVDgZH5m/H9lIzhD/1N+P7KylOBRswYs2V44Sf1Njz/ZMqcGJgZh8f2VpmXZT2ICyZXt4Y4QAR11PpZOocPc06tPqrCUgUtiAZATcA4mXPBmZHyvCVDhpHvEazvfobI6V2U9iAZscKTTcw0mdJIE6RJ1TsG4MLi5jakyBmmLiL7z57BRSkCs36TTfYZsFdgSfzdd9eaIp4UjQgfXxUgKcCr9vAHJsbhsNlsSCPNaT2c43Sw47zMzi69jESCAII0N1ng9dlJ+mh9iUmj1fD/wDE3D5DmzZosA2Bpa8mLrJcd9pG1wwio9rmkkjKAJ1kRvrt81lc67nT9vEvdZoMFxhmU9s9xd+UBp15EzYeHRF0/bFweHS20QcgOlxNxzWTlIuWb9HpPkW5I9h4D7YCsxrQHOqGSS6ABfSfCFp6B7t/gZ+O68PwVdjcmdzhDp7uu269d9m+KdtSHNoAPeDvCY359ZXNJKM2jeErQbxLibKDM9Qw34+Q38lj+K+01WsHMptAb3ssh2ZwtlgWLd5K1fGGzTM5C3cVBI/nwWEx0ZQS2bQS2wtaYHOI81za+pjSXyapWV+P4rX7OnUdSqhrYEknI4yNthAHPVXFOrmBqWNRwkdmSxoBABaJ1gBVY44S0MfDWh2YAi36tfG97G3NTYNtzAfOoJtm8BMgSsNfUtJIcI8ltwjEl1QNOanIMVDBkgG07a25QrHFcOqua6S2ILgdbxtlsZ5qlpvdYuNg4AmOYcIA5fVH1+OFoLaZYRAblcCCIEWgyYGqITi1+Zco88DD7O122/8ApqnWo2CNsogXG88yV1B4r2hrEiWD3Rs22thrbxXFvuxXFEYniTYaXSHWdGmaNYi3JFNrQG5HSZmDtaLbjwQ9XFZ3GA4DwiTseiZUqvDhmaDfXePK0Loo46IRXcajiN7EbdYRdMlDOZpLzBuOm26kpuyyZzAfHktIzxRQfSb5eNvTmpmxpIn0+cIDDMdUDnF4blI5y6Tt4eIROG4e5xjOGm5HaWBi+vVaKes/C8mOXDfQQRGq6ChsDUJGU3jTyvHpJ8uqnldGnqZ/wCdq0E/gnzBY6Q3NEXyxObwi8qYcJrdl2vZu7P8AVFuXp1WsqFtQ1NA+jhT/ALqb6LT6td8HdFEab/xme/4bsNb5Oy7GI5e9NtZW9BZmzwisGB5pPyEA5spiDoZT3cDri5o1BoPdOpMD4rS9o3LDS/thgWkAn/LLezE2F82Uk3tKCwVVx/p9zeo6bm8VWx4wgLKClg3u91jjDsth+YzbxsfRTu4LXDg00ngumBlMmLmPBanhD6ZJ7Njmxi2h2Z2aTlqXFrDVc4NhGHEDPTrUWdjWk1HFxPcvkJFiBf0SdJWC54MnV4XVaS11N4IbmILTIaNT4KB1FwDSQQHTlOxixhbhuMDGMqUpdTbhqpb2l3kiozO1x0jYeKpPaei1lPDhhlhbUc3/AEueHAeImPJJdh9FMcM/IH5TlcYDosTyB5p9Xh9RkhzHNggGRoSJA8SFqODMa/C0WOiGl1fyp1Tn/wC0o04gGoHvgZqtAydA52Hdl/7oVUKzH1eD1mlodSeC73RGvQdeihpYV7hLWucJiwm4GYj0utBwTCV2VmGrmDO3uHauflddoNzvfqiuE1KRYzsmOaO2fIc4Ov8Ah33mNEAZqlwyq6magpuLBq4CyhFJ2UvDTlBguiwJ0ErWUsM99aiWGo2l2DBTcwAtByw8OzW1JkakwmYfCD8IKOdmZ9J9QsJ75dIfTIEfpYfVAGZOEeDlLHTlzRF8sTm8IuoQtu9zXlxsH0cL/wBVN9AEf9Lvg5YZhuEgDn4sNaBAl0iTsLaK99muPmi9vZEknWS0AjWCTt0kLKY6p7lhMONzAtCnwWOEQWMAmZgkyeXPzXkeptSbRtG0er8T446u2G5S21gc4kczAP0WTx7S09wPDjBkGWknqbRdyk4NxHtWRkc4ZozFoF9oAiUVicPUa1xDQQbmC68ay3xheU5SzuR3QSlEomUqz6gAdldqD4Ectf5Wh4fVh2UklzRJyA3vprYHkI1VXWrPp5XZQ0h0b6OFwQdItfoEbwnG5zN72gQdIF9xJOqqbbV/A4qmHVGFwkPJabwABA5RrqZ9UP2jMneOU2b3rF5lpveb9EfiO60d5oyyXd2Zkzz02WaxdIkukNAaYIAIdr45YUaT5LlwXNfiDs7opgCbCWmBAsJvrK4q2i4RbMP93Qancrq9CMbVnJJuzyt9ctMyHNJiBBdHP0T2YqcwvFxpcTzHggaWIGoZfwspzjmPHeZDgRHhylbmBJWdlp5ZzH7ghMae5fnPwd9SFPiSMkxvHha3koaLvQq8cosOGgjAs7vMA/FHUq7n6iTAi23NBMrvYCGEw4jMBoY0kbKenjqrSMhAOnc1giD5apR1FFpu7VnM9Pyiei0Zi7afkCSmhyaLNjfpsCfrC4Ct/TRfLfyaqNItv6fWFRzc3eFHtD3j/wAvIHRP+kiyIr8NxDM1FziGtp9tlznIWgTIGk/VWNUtl2I7RmR2E7MDMM+fsxTy5NdQicRxem84hrnNzNonsnSIIfSYHsneHCQPFd1IRS4rhFem5smSXdiIcSZhvd6AhwU39BqNDS6rSYA5wbmqxdrsri3zGythxWl+IxBc9pDHNr07iHPYzLlHOZGn6VBh6xfhaQa7DTD8/bFucFzz7s3Fr+MIpCK1nCKwaHNe2S3tcoqDPEE5sszpPxUlXB18mY1ZIZnydoS8MIF45Ebckc3idOGU/wDLDvwcCqD3muDXdySYvcRr3kqj2uw5NV1F7G0Yp1AQ2sHxDWFoMmDa+yOAsEZ7P1e83tabcgOZpqRDTBJj9JkXUA4RVd2YBDmuL2tIdLRkJz32EX8Edi8W01sYQ5sOow0yIJ/yrDmbH0QnC+JFuFxDMwnu5J175yVMvi3WEAVnbuFg4xcamIOo8CkaxNiSR4nYQPRQArqQwl+MeSCXuJboS4kjwOyjZXI0JG9iddPkmSuSgAluNeG5Q9wbMwCYnnHNM/EOmcxkWBkzy18FCXJpcgAnt3TOYyREyZjSPDomNNwo8yQddAE+KYHANIN5IIAtBHPoh6GJDCctzEXjY/vyRFZxGWxNiLGBJjXohm4OHEOgR4H0IXj6/wDsaN1/jwbH2NfmzZth7ugvcu8vFX1Ou3K5rc0DvEiDJiY6dPFYLh1cBzQS+ToGkAO8SVocJ7Vgh2cR3XAAWAm+k6+a4J6Mm7o69KVRpi41iTHvFwI3g66i4Hp+yf7H0hTzOmWkgAH9QEn0EfBDYzjmbPLe7NpjM212wLbyCq3g3EiahvDe9DdDAa+CRzujFuOI21lZpsLjalQ1XAd1rSZnq0xyNpVbguInLVdVc52UsInfM5x19NUuB4vuVmyQTSqOE3JloJMoj2U4MytRfnktc4TDo90SLeJPwW2hoZ/iZz1K5YRwXiFN7HOdmBznraBGqS0GA4HSpNysaImbgE6AakJL0Y+lpUcj1mfP9GmBJzZotl0Om0qU45sQQLjz/ugH0QDDpaDe3W4nrEKc025bG+wO8LFDaDMQ8QDTO2nM85PJDUCfjKDpUX3ImJ8QrbC4N7z7s3vHhPylaw8jqiXCMJk8gfWLfMKVlJxJbMnQSevXwReAosaHDefhIt6fNGVGsAJYTfKDIbsM0jcDNuPNU5qwBG4YgS8EDKCLagAgRzGa1kM+k4RIIm4ka+Cu8HVzNjP7rXAAgAd7VsnZ3eF+vNDVcO5zBDSWyGydiJJjbUm3gqhq88k0VgKeCmlhHP8AsugrqJHyugpsJAoEOSXGpJqgJAkmhIJgPXZTV1FiOrmZcKSdgdShILoQAoSC6EiUgNFwLF4YDJiXuYHkiWkiR3RlMbSfgi61DDgsPZv94td3TAbNnG1/BVvCvYatjg2pSdlFMxMT3jB/UFr63sFiXhoNeq2BDiAJceZEkDyXnzlFTdnZGFxVGKdhXM92HCSBIIEGJib3gJ+E4F3HPfVDTo1uUkkn0ELcu9hHw0GDDYLofmcdye9EnoAgx7JuZVBe890+52bocBycJF1zPHyvJvGK+Qrg/skK9Gajy0FwlmQAy0Fup/1FZ/ivsY7CYiWEuYQ7JN3f8twuPErXYR9cEuNIg3Fgem0WMgbobHcOr1hmcw5/F0AcpDR6wFlpabXJpKMU6MpgPZ6q1heAZyZCQZJnumw+7Kw4XVqYKn2QoVquY58zBzAEXB5fFaPDcOFNga6i55AjNleCRM32Qvs5xtlWniDkDOzqODR3rtAkF06GQQSvQ0F+XBx+oX4g9P2tfH/2eI9Eld/1eiPeLhMH3HkQQNCG3CS6c/s48JHiD+ENNRznuyAklhMnNrFunuz0VVi8KQ2ZIkxl3i4Wp7XNlY+7hJkPA94RY8j3b20Q+L4Z2lN2WHPmS6Z7oBcbGTaJzCxErzos3+SowUNaRlBGWIJLSHWuI1PzVjSe0tJ2AFi2bkxE6C03OqjqYIZW5HS4iCBczJJi0ARG53UTHsDHS4+8JpjSBOt4mYt1lVYBtQNBdlIc0MaZJDTNjab6k2GsJ+FxmQGwcXElwc0P7re8D62IB0Va7GAiAASXTJkQL92R06SrQY5k1HNGRzmAUwATBy5XODgZG7t5mIUsZWv4kQC3K0NLge6SBmDSCQ2dTPwR/CMZYl4DmxETESYDm3He16IWk6o9pY5rrZXe6SJccrHQLCZgFccxtsoLZcZaBOUCwAJJJPOeaAZY4nC060Zi4OFpDu7fnsPKNOira3CGASHnWD5cr38kTh6JGrsoBg6920aa9J2XOKPc0aOmcs2iQB3YAiRGu+vVbQn8Ml/QL+Ga4RmIjQn63UlHhLXDWOs/uUM3EGdTJRVCQJvpO94V5InwDYnC9nYE6kQbaeKjNUgbwfsqetjA6+8Qd7bodsOkH15SUm+hk1GoHWP7IwYVgGWTBE8z5feypqDHNcCRlG3U/wB1ZMMjOLgHzgbozpchi34JKODDRLZJmIXAB63SbVy3J1vba2irKWKh3yn4qcrJqy2cGubBtBUIpU9r23/hC08V3ztGt/j8kO57i6QcwN+UDWyvNoKZe0cDScYnwO3zRtLgVMjU+X8rO/iy0Ha45a/2Vh/V3MpjIRImeflKtanY0n4Lcez9OPzeP8IzhvDmMmNzyBVLw/jznHvXEDpHVE4rixYCWxIvcKm1JD8Gkp480u62q9sbCY9A5EN9oHDWsT/td/7LBn2gcTJid7JtTixMXieS5OU+BZyPQ/8AE0fnf/3fuun2ja4XqOPQ5ivPqXE3DUz9wrSm4kSh6kl5oW5JGupe0Qb7tRw8M0KR3tET/wDsPHgT+yyCjxFbK0uN4E21U7v0hrVkX54hVdihU/FODG0yACXXLjebjkDKynGMM6rjKTKbXZZaHuM5S6SXknkb87J+D4kHu0IOl+l0eairdx+BznLxIk4jgsj4yt0/KXRv4LiZ2vh8V1V7j6J3CkwQFN01ASculxIIlpEeIPUFMqO7uYG+aMsSGtg6bxpaNxdVvaXmSQ4DN0PIRsJtp4JzMVe47vTW3zWNGxa4t7aVNjg8ZzIIhzSJscxBylhbabG5sqesC8ZgAC50OI0BgwAJ3G55q1/GkUwexa9sw7tLtcZkARcWkWOhVLi6wa57KUdmS11pJkCQAX96xJGuypIETvxZc/O0NkEE5RAMXHdAgabDmTMoisBZxbpAeAHMLfeOV4iA6xPUDRVlNxLszoG8Dujl5FF4fGwf8xoe1xBcZObfQwYJ5wdkgG1CLhkhxIgidjYWttqjW1C6o51QuJGrhBIMAN1PPKgG5w6AWzINrabjlzR9Ki4RnAcwH8r9HObYkAySAAbdBvCEFh1bEU3kNJcHf/lcQC4EkiWiZcIgnUyBoq7itSaQ5NuLEEg2mdCJB663snVMJMugG7gDIDpAkHKTNwonNMQ7NEbjY94T0vPmrihIiwD8rA4Xk6ctke3EiJnQqLD02htoN9x9NlHUAzENJjW228BQ/JnJWzuOod0uGv0sq6m/K7p5AlWdYAtdBO0D5g/BFcN4dSyOqPqDO1zCxt5cQJdIi2tvBWuRrhclcXmIvOoUlCuSSZ9P5VxicFTNR9avWY6YcG07Zi6DFhDYvNlX0sNT7wzQ2SRvvYX+7KnFMuE3HlAhdm7uggmT0BE+Kr6Lu8bT99VoqVGg0tLy42Odo3Mbch9F3GU8I+s40mmkzYTmMxtJt0BSqgdIoBUiTuZ/6ei5haxBOnX7+CMrYBtzJta+hi0j9lDSwrTbb9vqlyCoixFWXt5+ZRbGkAAn72unvwDdc/gdfKykfRHOeVkRYNV4IcPWInxT8XWmQrHB8RYzKC0POneuA3lHO5uoeJPpVKrn0Q5rSSS10WNyQCPyhWpUmTFJvngpATO+nLUc0qleAAOcxfqrnD5cjmQIJmSL+vqg8bg2ucHBoHMA2J5xNvALOy0ot02CtqQRJJ5Qr3DcXBEEaWVbTwEDMII1Im/kpsPTp5oeDlNzlMGOQkQk6K24tO/gvw4lodBDToSLHXfyPoVDiK1iJuqm+WGl8TpJiASdCfuVCMOZkT4FRx8GS04PywrAN7/eNwSRB9ArYVRzHqqTCvy+8zMLwOvlyTw46gG/iiVMmaRdZ/D1CSqe1ed48kkuDIp6OEqRGUi+vMXsbomngHuP5pGkhe0f4RpT+UwkPZCnOjYN1ye/0umd702eUYfB1IAIMSTFrE6mPREjAtPvAT1C9Id7IC9geVyoR7H6d0RuZVL9Q0+hYNGFp8PH6R4RqpG8LYPdYJ2+ytz/AINsIHikPYl28fYVr9Q0ugxkYd2CE3pt6m30SZ3YIY0X0HzsFtKnsbAPeBPLfn+yjb7Fui5BMfEwn7/T+BYy6Mm8tIjXr9hQ1qPIDzHJbH/B7oBiwQtT2RfI7uvJV76JNT6MqMIC2C37sh3cJbcxf0Wyb7Lu0Nua5/hh3P4feyh+tg/kmpmK/pv6REdVz+jQZHO9/wB1tT7Nu8vDooH8HPP9ke6g/klxkZE8Jk3SbwoDfzWpdwNxEgSD0XKfAnxdsfRHuYdixZmjwgc1HT4WAfe+C0zuC1DaI8fqozwp/LQdUb8eycWUR4b5jlp5lcp8Ip8j1+ytA3grzteY+/ilU4O8bI349hUkZ9/CmxAldPDmxfb1V6zhtTknHhbpiPRG7HsVMoKfD2DQXCkq4Jp2iRyhXA4ZU1ymJ5JVOFP5T/aUbq7FTKVmBa0d1PGHEiR4Kw/BuEWUpwL5u1LcXYqZU/g27LpwY5KzGFd+lOGDJEgI3F2FMqG4NoM5bqXshsN0cabv0puUiLIzQqAzSPIeiQpHp5IxonQfeiT2kflRkkFAvZkpKYH/APkpJ5IKPVPxExZsf6k91YcmzpE6c1iW1nRofP8AlRvqujcTylef7T7PU3DdNxBGgC63E3u0dPqsL25jU25k81Mcc4CC4+Up+z+w3EbYYsmNAN73T34gzIyxznwhYQY+LZnCOZTzxKD7ztefTkl7Nj3EbSOTrnmnNqH9Q9LrIN4uCPfImNZsuN4syL1HD73U+1oNyJsG1yAbD7umPduB11+CyxxzTpUN77p7MQf1mIkmfuyXt2LM03aA3gg+S6+oQJgefiqCm8QO/eb33tZIu0AefXzKy2QyLupXJju39VEGtDdLa6KtGIsO/N/PzS/EExDr6/7RaY5kqdkmw2piRFhyGkHn80OcUb5mm/gmuqkn3o+etiu1HtBu6ZE/ujbEdlsCZk+HJNidov8ABPFRpEkzttpOgTe3vaNem1v2RiAwtO4nfoUK8kmINuXhJVoa7QBB+Fuq5+JbrZJIVFS/CH9LvJM7Cdcw5aHWf5V1+MHP71hMGObabnZUm+hYoq2USOfPRQvwxiZ25H7/ALq5djmi/PX0UrOJNkiBEQj8uh4pmfbgqhu0ti9yCnO4c8iJELQt4kwT3Rz+ijPGKe8dJvqjOXQYLszzeFuF7Sfp9hP/AKQ8CADf+FfnjdEQYHTxK4PaCk6NBHxRuT6FhHsoRwJ5Hu6c0qXAHakdengtM3j9GB96bJp4zQN5GkQPBLdn0GEezNHg7xMDr8fv1UX9FqfpWrbxeiSTubX5WU44vRvMeXJG9LoMI9mLbwCofyx4ykth/U6X2UlW/LoW1Hsw8uAgu2/uoiHzfkq7MbC9763Uza5vJI5a+N169MSYS2uW6+YU5xPMfd1W1cSbmdICc6uSBBP8FFMVhfafceK4KzBtHX79UL2u/mkWkmYv+6YBIxLATcxoPCEw12HTlrCYKPMGCIhIwDpY3UsOQhj2TbnpyB3TwW7uEfcoGlSJFgAOad2L9tiB0uLlH8iDWxqHbbap0ZrBwt130lV7mPtA8fhp8fRSgPGhAlFDC30iD714nXdNcH7GT4+n1UIa8/udb/YXcjxP319ICVBwS1DUH5uut+XolSq1HQdev7qN73HW2iidVc0RJE/D7ulj+wcBvaVA4CxjTok7GPFgBJQ7C4jvE8ultvknuc6W2IjaVGNDJH4h4G38Jv4hxtP2YldzjeRe/wAo+qbImGjz+E+pU8dBQ8YgxqdNf2UX4smdfv8AhdZLhBGnXkudnreI+yjjoQmP8bdYtv8AFIVLWJ8ZSdTtOYHT4qZjWgWv/ZTYHRHM+ZUVXDgkGTH9/wCE91U9PvRML+fw59eSBM46i2DBPnrKY3DiNZ8fknZw25E/eqjqYgbA/cXQuSR3Y8/vf5Lpp66iB/ZQHE2PdhcqVzGh/lXjYE9ClJabjfpK4+k60O1nraVHQq9SB/MLnaHaZG3XopcRkzqLhYv+PmuKB1Q+PokpA4PdJ3k/+QXK7Ry3HyXEl2saIMONP9X/ALKekNfFqSSaAZTHe9fmV2m4w775LqSbBCLze591cDja+/0KSSgr4Hzb/d+yIAt98lxJQSgrCju/fVJzfp/8VxJIpBlMaeH1CkqC3l9XJJIfkYJVFx5fVTObLb/qSSQIHpaN8FMR3fX5BcSQAFjDAtz+qbTF/P6pJKEQFRfyPyUBGniEkkPyMdsfFMab+X0KSShCZGPcd5f+SfWFh4/UpJIfkQJVddv3zXGm5SSVknaevmPqujQeB/8AIJJKkURud3W/7fmuYw99/h9Ukko+Rj6xv5JJJKRH/9k="/>
          <p:cNvSpPr>
            <a:spLocks noChangeAspect="1" noChangeArrowheads="1"/>
          </p:cNvSpPr>
          <p:nvPr/>
        </p:nvSpPr>
        <p:spPr bwMode="auto">
          <a:xfrm>
            <a:off x="77788" y="-884238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150" name="Picture 6" descr="http://www.yaare.com/wp-content/themes/gazette/2010/01/Northern-Michigan-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648200"/>
            <a:ext cx="2658239" cy="1990726"/>
          </a:xfrm>
          <a:prstGeom prst="rect">
            <a:avLst/>
          </a:prstGeom>
          <a:noFill/>
        </p:spPr>
      </p:pic>
      <p:pic>
        <p:nvPicPr>
          <p:cNvPr id="6156" name="Picture 12" descr="http://www.sportsflagsandpennants.com/images_products/oakland_university_grizzlies_flag_61269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81400"/>
            <a:ext cx="2980403" cy="1847851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133600"/>
            <a:ext cx="2638425" cy="183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Picking a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Honestly I have no clue what collage I want to go to! The ones that I am looking at is Northern University and Oakland University. Even though this one wasn’t even on my mind. I have officially decided that I want to go to Central Michigan University, CMU.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191000"/>
            <a:ext cx="3181464" cy="243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777240"/>
          </a:xfrm>
        </p:spPr>
        <p:txBody>
          <a:bodyPr>
            <a:normAutofit/>
          </a:bodyPr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     </a:t>
            </a:r>
            <a:r>
              <a:rPr lang="en-US" sz="2000" dirty="0" smtClean="0"/>
              <a:t>I am an athletic, hard working, dedicated teenager. I love sports. I play volleyball, basketball, and track &amp; field. When I m not practicing I'm riding my own horse. I have always wanted to be able to save lives. I love helping people. </a:t>
            </a:r>
          </a:p>
          <a:p>
            <a:pPr>
              <a:buNone/>
            </a:pPr>
            <a:r>
              <a:rPr lang="en-US" sz="2000" dirty="0" smtClean="0"/>
              <a:t>	     I  plan on attending Central Michigan </a:t>
            </a:r>
            <a:r>
              <a:rPr lang="en-US" sz="2000" dirty="0" smtClean="0"/>
              <a:t>University to study Histotechnology. </a:t>
            </a:r>
            <a:r>
              <a:rPr lang="en-US" sz="2000" dirty="0" smtClean="0"/>
              <a:t>When I go to collage I will be leaving behind all of my friends, family and job, but they will be able to come and visit me when I am there. That’s the good thing.    </a:t>
            </a:r>
            <a:endParaRPr lang="en-US" sz="2000" dirty="0"/>
          </a:p>
        </p:txBody>
      </p:sp>
      <p:pic>
        <p:nvPicPr>
          <p:cNvPr id="4" name="Picture 2" descr="H:\My Pictures\Alexis!!!!!!!\meeeeeee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0187">
            <a:off x="5266368" y="4273941"/>
            <a:ext cx="3035740" cy="220336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724400"/>
            <a:ext cx="2887580" cy="183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 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So that is what I plan on doing when I get out of High School and in to life, I will be attending </a:t>
            </a:r>
            <a:r>
              <a:rPr lang="en-US" dirty="0" smtClean="0">
                <a:solidFill>
                  <a:srgbClr val="800E02"/>
                </a:solidFill>
              </a:rPr>
              <a:t>C</a:t>
            </a:r>
            <a:r>
              <a:rPr lang="en-US" dirty="0" smtClean="0">
                <a:solidFill>
                  <a:srgbClr val="E1CA1F"/>
                </a:solidFill>
              </a:rPr>
              <a:t>e</a:t>
            </a:r>
            <a:r>
              <a:rPr lang="en-US" dirty="0" smtClean="0">
                <a:solidFill>
                  <a:srgbClr val="800E02"/>
                </a:solidFill>
              </a:rPr>
              <a:t>n</a:t>
            </a:r>
            <a:r>
              <a:rPr lang="en-US" dirty="0" smtClean="0">
                <a:solidFill>
                  <a:srgbClr val="E1CA1F"/>
                </a:solidFill>
              </a:rPr>
              <a:t>t</a:t>
            </a:r>
            <a:r>
              <a:rPr lang="en-US" dirty="0" smtClean="0">
                <a:solidFill>
                  <a:srgbClr val="800E02"/>
                </a:solidFill>
              </a:rPr>
              <a:t>r</a:t>
            </a:r>
            <a:r>
              <a:rPr lang="en-US" dirty="0" smtClean="0">
                <a:solidFill>
                  <a:srgbClr val="E1CA1F"/>
                </a:solidFill>
              </a:rPr>
              <a:t>a</a:t>
            </a:r>
            <a:r>
              <a:rPr lang="en-US" dirty="0" smtClean="0">
                <a:solidFill>
                  <a:srgbClr val="800E02"/>
                </a:solidFill>
              </a:rPr>
              <a:t>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E1CA1F"/>
                </a:solidFill>
              </a:rPr>
              <a:t>M</a:t>
            </a:r>
            <a:r>
              <a:rPr lang="en-US" dirty="0" smtClean="0">
                <a:solidFill>
                  <a:srgbClr val="800E02"/>
                </a:solidFill>
              </a:rPr>
              <a:t>i</a:t>
            </a:r>
            <a:r>
              <a:rPr lang="en-US" dirty="0" smtClean="0">
                <a:solidFill>
                  <a:srgbClr val="E1CA1F"/>
                </a:solidFill>
              </a:rPr>
              <a:t>c</a:t>
            </a:r>
            <a:r>
              <a:rPr lang="en-US" dirty="0" smtClean="0">
                <a:solidFill>
                  <a:srgbClr val="800E02"/>
                </a:solidFill>
              </a:rPr>
              <a:t>h</a:t>
            </a:r>
            <a:r>
              <a:rPr lang="en-US" dirty="0" smtClean="0">
                <a:solidFill>
                  <a:srgbClr val="E1CA1F"/>
                </a:solidFill>
              </a:rPr>
              <a:t>i</a:t>
            </a:r>
            <a:r>
              <a:rPr lang="en-US" dirty="0" smtClean="0">
                <a:solidFill>
                  <a:srgbClr val="800E02"/>
                </a:solidFill>
              </a:rPr>
              <a:t>g</a:t>
            </a:r>
            <a:r>
              <a:rPr lang="en-US" dirty="0" smtClean="0">
                <a:solidFill>
                  <a:srgbClr val="E1CA1F"/>
                </a:solidFill>
              </a:rPr>
              <a:t>a</a:t>
            </a:r>
            <a:r>
              <a:rPr lang="en-US" dirty="0" smtClean="0">
                <a:solidFill>
                  <a:srgbClr val="800E02"/>
                </a:solidFill>
              </a:rPr>
              <a:t>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E1CA1F"/>
                </a:solidFill>
              </a:rPr>
              <a:t>U</a:t>
            </a:r>
            <a:r>
              <a:rPr lang="en-US" dirty="0" smtClean="0">
                <a:solidFill>
                  <a:srgbClr val="800E02"/>
                </a:solidFill>
              </a:rPr>
              <a:t>n</a:t>
            </a:r>
            <a:r>
              <a:rPr lang="en-US" dirty="0" smtClean="0">
                <a:solidFill>
                  <a:srgbClr val="E1CA1F"/>
                </a:solidFill>
              </a:rPr>
              <a:t>i</a:t>
            </a:r>
            <a:r>
              <a:rPr lang="en-US" dirty="0" smtClean="0">
                <a:solidFill>
                  <a:srgbClr val="800E02"/>
                </a:solidFill>
              </a:rPr>
              <a:t>v</a:t>
            </a:r>
            <a:r>
              <a:rPr lang="en-US" dirty="0" smtClean="0">
                <a:solidFill>
                  <a:srgbClr val="E1CA1F"/>
                </a:solidFill>
              </a:rPr>
              <a:t>e</a:t>
            </a:r>
            <a:r>
              <a:rPr lang="en-US" dirty="0" smtClean="0">
                <a:solidFill>
                  <a:srgbClr val="800E02"/>
                </a:solidFill>
              </a:rPr>
              <a:t>r</a:t>
            </a:r>
            <a:r>
              <a:rPr lang="en-US" dirty="0" smtClean="0">
                <a:solidFill>
                  <a:srgbClr val="E1CA1F"/>
                </a:solidFill>
              </a:rPr>
              <a:t>s</a:t>
            </a:r>
            <a:r>
              <a:rPr lang="en-US" dirty="0" smtClean="0">
                <a:solidFill>
                  <a:srgbClr val="800E02"/>
                </a:solidFill>
              </a:rPr>
              <a:t>i</a:t>
            </a:r>
            <a:r>
              <a:rPr lang="en-US" dirty="0" smtClean="0">
                <a:solidFill>
                  <a:srgbClr val="E1CA1F"/>
                </a:solidFill>
              </a:rPr>
              <a:t>t</a:t>
            </a:r>
            <a:r>
              <a:rPr lang="en-US" dirty="0" smtClean="0">
                <a:solidFill>
                  <a:srgbClr val="800E02"/>
                </a:solidFill>
              </a:rPr>
              <a:t>y</a:t>
            </a:r>
            <a:r>
              <a:rPr lang="en-US" dirty="0" smtClean="0"/>
              <a:t> in Mount Pleasant, Michigan. Honestly, to me, it sounds really scary! 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114800"/>
            <a:ext cx="3733800" cy="241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359</TotalTime>
  <Words>381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Opulent</vt:lpstr>
      <vt:lpstr>All Me!  </vt:lpstr>
      <vt:lpstr>Most Important… What  I want to do???</vt:lpstr>
      <vt:lpstr>What is Histotechnology? </vt:lpstr>
      <vt:lpstr>What I have to have in order to do my career</vt:lpstr>
      <vt:lpstr>Before I actually get the job</vt:lpstr>
      <vt:lpstr>Universitys in Michigan </vt:lpstr>
      <vt:lpstr>Picking a University</vt:lpstr>
      <vt:lpstr>Who am I?</vt:lpstr>
      <vt:lpstr>In the end</vt:lpstr>
      <vt:lpstr>All The Ribbons For Cancer =]</vt:lpstr>
      <vt:lpstr>University Links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Me!  </dc:title>
  <dc:creator>Dansville User</dc:creator>
  <cp:lastModifiedBy>Dansville User</cp:lastModifiedBy>
  <cp:revision>42</cp:revision>
  <dcterms:created xsi:type="dcterms:W3CDTF">2011-04-15T12:31:25Z</dcterms:created>
  <dcterms:modified xsi:type="dcterms:W3CDTF">2011-04-25T12:24:47Z</dcterms:modified>
</cp:coreProperties>
</file>